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5"/>
  </p:notesMasterIdLst>
  <p:sldIdLst>
    <p:sldId id="299" r:id="rId3"/>
    <p:sldId id="300" r:id="rId4"/>
    <p:sldId id="262" r:id="rId5"/>
    <p:sldId id="294" r:id="rId6"/>
    <p:sldId id="301" r:id="rId7"/>
    <p:sldId id="280" r:id="rId8"/>
    <p:sldId id="279" r:id="rId9"/>
    <p:sldId id="292" r:id="rId10"/>
    <p:sldId id="305" r:id="rId11"/>
    <p:sldId id="297" r:id="rId12"/>
    <p:sldId id="285" r:id="rId13"/>
    <p:sldId id="296" r:id="rId14"/>
    <p:sldId id="289" r:id="rId15"/>
    <p:sldId id="290" r:id="rId16"/>
    <p:sldId id="307" r:id="rId17"/>
    <p:sldId id="284" r:id="rId18"/>
    <p:sldId id="272" r:id="rId19"/>
    <p:sldId id="295" r:id="rId20"/>
    <p:sldId id="302" r:id="rId21"/>
    <p:sldId id="306" r:id="rId22"/>
    <p:sldId id="266" r:id="rId23"/>
    <p:sldId id="257" r:id="rId24"/>
    <p:sldId id="259" r:id="rId25"/>
    <p:sldId id="265" r:id="rId26"/>
    <p:sldId id="260" r:id="rId27"/>
    <p:sldId id="281" r:id="rId28"/>
    <p:sldId id="282" r:id="rId29"/>
    <p:sldId id="283" r:id="rId30"/>
    <p:sldId id="271" r:id="rId31"/>
    <p:sldId id="274" r:id="rId32"/>
    <p:sldId id="275" r:id="rId33"/>
    <p:sldId id="276" r:id="rId34"/>
    <p:sldId id="267" r:id="rId35"/>
    <p:sldId id="268" r:id="rId36"/>
    <p:sldId id="270" r:id="rId37"/>
    <p:sldId id="269" r:id="rId38"/>
    <p:sldId id="277" r:id="rId39"/>
    <p:sldId id="278" r:id="rId40"/>
    <p:sldId id="298" r:id="rId41"/>
    <p:sldId id="303" r:id="rId42"/>
    <p:sldId id="286" r:id="rId43"/>
    <p:sldId id="287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84" y="-3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C06E5-7FAE-45CB-AAAA-6E09F94C0135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50CE2-157B-472A-8CF0-70D1F42F7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210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DAE54-A316-4F86-A3E1-7C554C83DE0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32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50CE2-157B-472A-8CF0-70D1F42F775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494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20C3A-36AC-4C0F-A2F6-C81B4675766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FBBFB-B6CE-4AB2-8167-D7EE235B45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98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678F4-57B6-4A4B-8B85-2DCD4AA59E8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C485B-F6D2-46B7-A716-DCA7777086B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98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DB957-6BAA-4DC0-806E-23AD030B12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A682C-C5B4-4D36-B26A-F6ED0CC588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4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ны и шаблоны\a454f3a7c5ac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645BE-862F-488D-A2CD-4A9BD8FF1D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56ECB-D4A2-4935-BC07-E37C4B9E71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51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9FF8B-44DE-427B-9838-77457522F6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D926C-E4BB-426F-B1B2-99656B73A2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00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0ED1D-3009-4A73-9895-65D081D62B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5B2F1-6E62-439F-A5D4-32CBE5455A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04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81BCD-6469-4E8A-A06D-ADD7DA61A0C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9248E-5908-49D2-9772-000EF4955A8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16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DB0D0-44A0-4580-88A0-66E793AA08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01391-8203-487D-8A61-14EABAD92D8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02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96605-FAF7-41B9-9680-2090A308209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6CF8C-B7C6-41ED-9E54-9840C1ECFB1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53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C8A3-2C8C-447C-9B44-A11EFF5B90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0C8FA-FBAA-473C-A2A2-18D70741F1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987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8D0EF-3AF8-4137-B403-3639ABE9D7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E9902-F70A-42E8-87E8-E4C979AFC51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3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A58C5-868D-4810-8C76-AB2010D91B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336C4-F4E0-40FB-93D1-5764520940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13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8F37B-4885-40E0-8503-29D8586047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4A6E0-085D-4616-BED7-E471B584EB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89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EA8F6-5258-4927-8F47-3BB8255362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4A1BA-F4D2-42F7-A420-B285DC8613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94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0B141-495D-4CA1-9DF3-D08F7B0311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5AA3C-1D3A-410B-B7F9-571F920DB5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71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F58D2-CC82-42C6-ABED-D177B5F8A2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44C90-9CC9-4841-89BE-58A20A7E568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0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AFE15-EB49-4379-889F-1DD2078CB4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D6E85-06CB-431B-9CAD-2ADB2941335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74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E2563-8ADF-4208-A028-58026F24A5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9D79F-9D38-4FD2-A1AD-91DB567068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14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89410-4F79-4BF5-867B-224074AB81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D14C6-6384-4AF8-9821-658C9D3950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89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B4C61-C980-4A64-A71A-6561A68F925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015A7-E666-4712-905F-F688E912D24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24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2F7B3-7156-4826-9F58-A9933F71E65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3A7BA-CEDF-404C-A16B-7899CF00BB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3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4ACE3-F9B0-4BAD-8F46-7797BFE99E1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EA16E-230B-4771-9C0F-3BBB2DC74E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5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2DC1C6-B598-411F-B0A6-678FBCD5924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EF17F9-9271-4460-A056-C6450AE043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8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39999">
              <a:srgbClr val="C3D69B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F51650-A36B-467C-BB00-8BB0F5255A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C55EDA-C17A-42A2-ACF2-26F0362E36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2" descr="D:\фоны и шаблоны\a454f3a7c5ac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25"/>
          <a:stretch>
            <a:fillRect/>
          </a:stretch>
        </p:blipFill>
        <p:spPr bwMode="auto">
          <a:xfrm>
            <a:off x="0" y="0"/>
            <a:ext cx="857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40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2" y="2204864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занятие кружка «Эрудит»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класс</a:t>
            </a:r>
            <a:endParaRPr lang="ru-RU" sz="2800" b="1" dirty="0">
              <a:solidFill>
                <a:srgbClr val="00206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01" y="6065912"/>
            <a:ext cx="4320480" cy="79208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 ГБОУ СОШ № 285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 Татьяна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алентиновна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67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988840"/>
            <a:ext cx="8712968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 посмотрите </a:t>
            </a:r>
          </a:p>
          <a:p>
            <a:pPr algn="ctr">
              <a:lnSpc>
                <a:spcPct val="150000"/>
              </a:lnSpc>
            </a:pPr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картинку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99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rstatic.oshkole.ru/editor_images/1084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/>
          <a:stretch/>
        </p:blipFill>
        <p:spPr bwMode="auto">
          <a:xfrm>
            <a:off x="191964" y="233368"/>
            <a:ext cx="8712968" cy="636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83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4148" y="404664"/>
            <a:ext cx="871296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Font typeface="Wingdings 2" pitchFamily="18" charset="2"/>
              <a:buNone/>
            </a:pPr>
            <a:r>
              <a:rPr lang="ru-RU" alt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 КАРТИНКУ </a:t>
            </a:r>
          </a:p>
          <a:p>
            <a:pPr algn="ctr">
              <a:lnSpc>
                <a:spcPct val="150000"/>
              </a:lnSpc>
              <a:buFont typeface="Wingdings 2" pitchFamily="18" charset="2"/>
              <a:buNone/>
            </a:pPr>
            <a:r>
              <a:rPr lang="ru-RU" alt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ЗАПИШИТЕ </a:t>
            </a:r>
          </a:p>
          <a:p>
            <a:pPr algn="ctr">
              <a:lnSpc>
                <a:spcPct val="150000"/>
              </a:lnSpc>
              <a:buFont typeface="Wingdings 2" pitchFamily="18" charset="2"/>
              <a:buNone/>
            </a:pPr>
            <a:r>
              <a:rPr lang="ru-RU" alt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ИЗОБРАЖЕНИЙ,</a:t>
            </a:r>
          </a:p>
          <a:p>
            <a:pPr algn="ctr">
              <a:buFont typeface="Wingdings 2" pitchFamily="18" charset="2"/>
              <a:buNone/>
            </a:pPr>
            <a:r>
              <a:rPr lang="ru-RU" altLang="ru-RU" sz="6000" dirty="0"/>
              <a:t> </a:t>
            </a:r>
            <a:r>
              <a:rPr lang="ru-RU" altLang="ru-RU" sz="44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ЗАКРЫТЫ </a:t>
            </a:r>
            <a:r>
              <a:rPr lang="ru-RU" altLang="ru-RU" sz="4400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ЗЕЛЁНЫМИ </a:t>
            </a:r>
            <a:r>
              <a:rPr lang="ru-RU" altLang="ru-RU" sz="44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ПРЯМОУГОЛЬНИКАМИ</a:t>
            </a:r>
          </a:p>
        </p:txBody>
      </p:sp>
    </p:spTree>
    <p:extLst>
      <p:ext uri="{BB962C8B-B14F-4D97-AF65-F5344CB8AC3E}">
        <p14:creationId xmlns:p14="http://schemas.microsoft.com/office/powerpoint/2010/main" val="245477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rstatic.oshkole.ru/editor_images/10849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/>
          <a:stretch/>
        </p:blipFill>
        <p:spPr bwMode="auto">
          <a:xfrm>
            <a:off x="191964" y="233368"/>
            <a:ext cx="8712968" cy="636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1964" y="2348880"/>
            <a:ext cx="1343248" cy="129614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4005064"/>
            <a:ext cx="995660" cy="93610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66074" y="3191014"/>
            <a:ext cx="1067668" cy="128210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04248" y="476672"/>
            <a:ext cx="995660" cy="93610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72. +Kaempfert-Singleton-Snyder - Ojos De La Espano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3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rstatic.oshkole.ru/editor_images/1084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/>
          <a:stretch/>
        </p:blipFill>
        <p:spPr bwMode="auto">
          <a:xfrm>
            <a:off x="191964" y="233368"/>
            <a:ext cx="8712968" cy="636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14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35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ramki-vsem.ru/png/clip-art-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214312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1174" y="3246057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0" descr="https://howlovely.ru/wp-content/uploads/2017/06/glinyanaya-ploshka-1-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0" t="34370" r="21044" b="25165"/>
          <a:stretch/>
        </p:blipFill>
        <p:spPr bwMode="auto">
          <a:xfrm>
            <a:off x="395536" y="2488586"/>
            <a:ext cx="1692188" cy="95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s4.pic4you.ru/y2014/09-25/12216/46128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6374"/>
            <a:ext cx="2204244" cy="296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cdn1.ozone.ru/multimedia/10228716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234" y="1641424"/>
            <a:ext cx="965106" cy="83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79144" y="2613476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http://www.playcast.ru/uploads/2015/08/15/1469385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659" y="3432128"/>
            <a:ext cx="3559557" cy="318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s://cdn.pixabay.com/photo/2014/03/24/17/21/barrel-295488_12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273" y="2852936"/>
            <a:ext cx="2025696" cy="350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26744" y="5899175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7831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ak2z.ru/my_tagimg/img/2015/05/18/141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836712"/>
            <a:ext cx="317360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i.mycdn.me/i?r=AzEPZsRbOZEKgBhR0XGMT1RkGf4Zu4VOZDsQYV6GjuTt6KaKTM5SRkZCeTgDn6uOyi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8" r="16878"/>
          <a:stretch/>
        </p:blipFill>
        <p:spPr bwMode="auto">
          <a:xfrm>
            <a:off x="611560" y="938862"/>
            <a:ext cx="1272427" cy="200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9" y="2780928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030" name="Picture 6" descr="https://clipart-best.com/img/wolf/wolf-clip-art-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691" y="2157884"/>
            <a:ext cx="3451613" cy="379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lipart-best.com/img/cooking-pot/cooking-pot-clip-art-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21088"/>
            <a:ext cx="2304256" cy="151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5739353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84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12915"/>
            <a:ext cx="4496401" cy="422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9041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12915"/>
            <a:ext cx="4496401" cy="422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4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791" y="1628800"/>
            <a:ext cx="3597275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~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573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zastavki.com/pictures/originals/2014/3D-graphics_Colorful_abstraction_074398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7" y="-31464"/>
            <a:ext cx="9129293" cy="688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548680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287070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00392" y="583813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31872" y="602128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9189" y="902623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2100033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71900" y="2643009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3101092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4229" y="4441467"/>
            <a:ext cx="684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584" y="4607774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4000" b="1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3688" y="1776867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87856" y="3961443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5916" y="5252826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16116" y="6102007"/>
            <a:ext cx="61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80312" y="5517232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000" b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</a:t>
            </a:r>
          </a:p>
        </p:txBody>
      </p:sp>
      <p:pic>
        <p:nvPicPr>
          <p:cNvPr id="2" name="72. +Kaempfert-Singleton-Snyder - Ojos De La Espano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604" y="5920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8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476672"/>
            <a:ext cx="61206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6000" b="1" dirty="0" smtClean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ВОДА</a:t>
            </a:r>
          </a:p>
          <a:p>
            <a:pPr algn="ctr">
              <a:lnSpc>
                <a:spcPct val="200000"/>
              </a:lnSpc>
            </a:pPr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ОСАДКИ</a:t>
            </a:r>
            <a:endParaRPr lang="ru-RU" sz="6000" b="1" dirty="0" smtClean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ru-RU" sz="6000" b="1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ЗАМОК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5126718" y="4653136"/>
            <a:ext cx="288032" cy="28803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24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975625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 В  ВОДЕ?</a:t>
            </a:r>
          </a:p>
        </p:txBody>
      </p:sp>
    </p:spTree>
    <p:extLst>
      <p:ext uri="{BB962C8B-B14F-4D97-AF65-F5344CB8AC3E}">
        <p14:creationId xmlns:p14="http://schemas.microsoft.com/office/powerpoint/2010/main" val="43724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05273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516" y="404664"/>
            <a:ext cx="849694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ВОДАВОДАВОДА</a:t>
            </a:r>
            <a:r>
              <a:rPr lang="ru-RU" sz="4400" b="1" dirty="0" smtClean="0">
                <a:ln>
                  <a:solidFill>
                    <a:prstClr val="black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ВОДАВОДА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ВОДАВОДА</a:t>
            </a:r>
            <a:r>
              <a:rPr lang="ru-RU" sz="4400" b="1" dirty="0" smtClean="0">
                <a:ln>
                  <a:solidFill>
                    <a:prstClr val="black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ВОДАВОДАВОДА</a:t>
            </a:r>
          </a:p>
          <a:p>
            <a:pPr>
              <a:lnSpc>
                <a:spcPct val="200000"/>
              </a:lnSpc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</a:t>
            </a:r>
            <a:r>
              <a:rPr lang="ru-RU" sz="4400" b="1" dirty="0" smtClean="0">
                <a:ln>
                  <a:solidFill>
                    <a:prstClr val="black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ВОДАВОДАВОДАВОДА</a:t>
            </a:r>
          </a:p>
          <a:p>
            <a:pPr>
              <a:lnSpc>
                <a:spcPct val="200000"/>
              </a:lnSpc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ВОДАВОДАВОДАВОДА</a:t>
            </a:r>
            <a:r>
              <a:rPr lang="ru-RU" sz="4400" b="1" dirty="0" smtClean="0">
                <a:ln>
                  <a:solidFill>
                    <a:prstClr val="black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72. +Kaempfert-Singleton-Snyder - Ojos De La Espano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1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1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05273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516" y="404664"/>
            <a:ext cx="849694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ВОДАВОДАВОДА</a:t>
            </a:r>
            <a:r>
              <a:rPr lang="ru-RU" sz="4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ВОДАВОДА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ВОДАВОДА</a:t>
            </a:r>
            <a:r>
              <a:rPr lang="ru-RU" sz="4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ВОДАВОДАВОДА</a:t>
            </a:r>
          </a:p>
          <a:p>
            <a:pPr>
              <a:lnSpc>
                <a:spcPct val="200000"/>
              </a:lnSpc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</a:t>
            </a:r>
            <a:r>
              <a:rPr lang="ru-RU" sz="4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ВОДАВОДАВОДАВОДА</a:t>
            </a:r>
          </a:p>
          <a:p>
            <a:pPr>
              <a:lnSpc>
                <a:spcPct val="200000"/>
              </a:lnSpc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ВОДАВОДАВОДАВОДА</a:t>
            </a:r>
            <a:r>
              <a:rPr lang="ru-RU" sz="4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58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images.wallpaperscraft.ru/image/listok_luzha_voda_144848_3840x21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98"/>
          <a:stretch/>
        </p:blipFill>
        <p:spPr bwMode="auto">
          <a:xfrm>
            <a:off x="550266" y="404664"/>
            <a:ext cx="810353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5733256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</a:t>
            </a:r>
            <a:endParaRPr lang="ru-RU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9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8680"/>
            <a:ext cx="8568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Вода, вода… 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же вам поможет продолжить путь?</a:t>
            </a:r>
          </a:p>
          <a:p>
            <a:pPr>
              <a:lnSpc>
                <a:spcPct val="150000"/>
              </a:lnSpc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из одного слова взять первую букву, из другого вторую, из третьего третью, из четвертого четвертую, </a:t>
            </a:r>
          </a:p>
          <a:p>
            <a:pPr algn="just">
              <a:lnSpc>
                <a:spcPct val="150000"/>
              </a:lnSpc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ПОЛУЧИТСЯ СЛОВО…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89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a.san-premium.ru/cache/e1/2a/e12a40dbb956a2d59fecacc5b038bbd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13083" r="6113" b="12479"/>
          <a:stretch/>
        </p:blipFill>
        <p:spPr bwMode="auto">
          <a:xfrm>
            <a:off x="539552" y="764704"/>
            <a:ext cx="4130402" cy="26642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 r="20193" b="10229"/>
          <a:stretch/>
        </p:blipFill>
        <p:spPr bwMode="auto">
          <a:xfrm>
            <a:off x="5076056" y="116632"/>
            <a:ext cx="3495698" cy="381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welsmart.ru/uploads/export/wel-934-2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5024"/>
            <a:ext cx="3690344" cy="276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lipart-best.com/img/chocolate-cake/chocolate-cake-clip-art-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3916363"/>
            <a:ext cx="2880320" cy="252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72. +Kaempfert-Singleton-Snyder - Ojos De La Espano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5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8640"/>
            <a:ext cx="5328592" cy="5466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ЫЛО</a:t>
            </a:r>
          </a:p>
          <a:p>
            <a:pPr>
              <a:lnSpc>
                <a:spcPct val="150000"/>
              </a:lnSpc>
            </a:pP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ШАДЬ</a:t>
            </a:r>
          </a:p>
          <a:p>
            <a:pPr>
              <a:lnSpc>
                <a:spcPct val="150000"/>
              </a:lnSpc>
            </a:pP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ТРЮЛЯ</a:t>
            </a:r>
          </a:p>
          <a:p>
            <a:pPr>
              <a:lnSpc>
                <a:spcPct val="150000"/>
              </a:lnSpc>
            </a:pP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</a:t>
            </a:r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0112" y="5229200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</a:t>
            </a:r>
          </a:p>
        </p:txBody>
      </p:sp>
      <p:pic>
        <p:nvPicPr>
          <p:cNvPr id="6" name="Picture 8" descr="https://1.bp.blogspot.com/-C8hODjD_gIs/XWUyF16Q69I/AAAAAAAAaVQ/TFvst7A0SlY_wammBrp68qe78MwlXxrjQCLcBGAs/s1600/bridge_PNG8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2736304" cy="217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53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548680"/>
            <a:ext cx="85424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я в последний раз открывал этот замок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назад, мне было 8 лет.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мне будет через 6 лет?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0"/>
            <a:ext cx="3597275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3356992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лет</a:t>
            </a:r>
            <a:endParaRPr lang="ru-RU" sz="5400" b="1" dirty="0">
              <a:ln>
                <a:solidFill>
                  <a:srgbClr val="7030A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72. +Kaempfert-Singleton-Snyder - Ojos De La Espano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3861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7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899592" y="923236"/>
            <a:ext cx="7844638" cy="3500284"/>
            <a:chOff x="899592" y="923236"/>
            <a:chExt cx="7844638" cy="3500284"/>
          </a:xfrm>
        </p:grpSpPr>
        <p:pic>
          <p:nvPicPr>
            <p:cNvPr id="2054" name="Picture 6" descr="https://ds05.infourok.ru/uploads/ex/0228/000d6fa7-d01e6b50/hello_html_146bc06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373729"/>
              <a:ext cx="2197959" cy="16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pbs.twimg.com/media/Dl9BrreX4AA3h1X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132856"/>
              <a:ext cx="1828713" cy="2290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499992" y="923236"/>
              <a:ext cx="10081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,,</a:t>
              </a:r>
              <a:endPara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64" name="Picture 16" descr="https://creazilla-store.fra1.digitaloceanspaces.com/cliparts/77157/leg-clipart-md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6"/>
            <a:stretch/>
          </p:blipFill>
          <p:spPr bwMode="auto">
            <a:xfrm>
              <a:off x="6804248" y="1878284"/>
              <a:ext cx="1939982" cy="2441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012160" y="949718"/>
              <a:ext cx="10081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600" b="1" dirty="0" smtClean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,,</a:t>
              </a:r>
              <a:endParaRPr lang="ru-RU" sz="9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35814" y="4221087"/>
            <a:ext cx="1163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9298" y="4416507"/>
            <a:ext cx="1184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6296" y="4320132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</a:p>
        </p:txBody>
      </p:sp>
      <p:pic>
        <p:nvPicPr>
          <p:cNvPr id="2066" name="Picture 18" descr="https://million-wallpapers.ru/wallpapers/4/38/18441121926086135876/serpantin-dorogi-izvivaetsya-sredi-zelenyx-xolmov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9"/>
          <a:stretch/>
        </p:blipFill>
        <p:spPr bwMode="auto">
          <a:xfrm>
            <a:off x="1070413" y="364602"/>
            <a:ext cx="7628614" cy="385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72. +Kaempfert-Singleton-Snyder - Ojos De La Espano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5814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7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 0.00093 L 0.15816 0.0324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157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28333 0.0180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90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8" grpId="0"/>
      <p:bldP spid="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5043" y="548680"/>
            <a:ext cx="8064896" cy="411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300000"/>
              </a:lnSpc>
            </a:pP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СЛОВОГОЛОВОЛОМКУ</a:t>
            </a:r>
          </a:p>
        </p:txBody>
      </p:sp>
    </p:spTree>
    <p:extLst>
      <p:ext uri="{BB962C8B-B14F-4D97-AF65-F5344CB8AC3E}">
        <p14:creationId xmlns:p14="http://schemas.microsoft.com/office/powerpoint/2010/main" val="32285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i.pinimg.com/originals/9f/24/47/9f2447d6c87d5d3aeb5917e7cb30324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3535"/>
            <a:ext cx="7872144" cy="600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2060848"/>
            <a:ext cx="5400600" cy="28623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 4, 6  +  Ч  = </a:t>
            </a:r>
          </a:p>
          <a:p>
            <a:pPr algn="ctr"/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ЗАГАДАННОЕ СЛОВО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72. +Kaempfert-Singleton-Snyder - Ojos De La Espano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5709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2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gifer.com/SWB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762500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0152" y="201683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ТУЧА</a:t>
            </a:r>
          </a:p>
        </p:txBody>
      </p:sp>
    </p:spTree>
    <p:extLst>
      <p:ext uri="{BB962C8B-B14F-4D97-AF65-F5344CB8AC3E}">
        <p14:creationId xmlns:p14="http://schemas.microsoft.com/office/powerpoint/2010/main" val="55109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7758" y="692696"/>
            <a:ext cx="7128792" cy="4251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300000"/>
              </a:lnSpc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 ПРОПУЩЕННЫЕ В РЯДУ ОТ 1 ДО 20  ЧИСЛА И НАЗОВИТЕ ИХ СУММУ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83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05279"/>
              </p:ext>
            </p:extLst>
          </p:nvPr>
        </p:nvGraphicFramePr>
        <p:xfrm>
          <a:off x="755576" y="476672"/>
          <a:ext cx="7560840" cy="56886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0210"/>
                <a:gridCol w="1890210"/>
                <a:gridCol w="1890210"/>
                <a:gridCol w="1890210"/>
              </a:tblGrid>
              <a:tr h="1422158"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22158"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22158"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22158"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72. +Kaempfert-Singleton-Snyder - Ojos De La Espano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3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988840"/>
            <a:ext cx="8424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https://www.gifki.org/data/media/273/klyuch-animatsionnaya-kartinka-003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17032"/>
            <a:ext cx="3456384" cy="20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5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s://img2.freepng.ru/20180416/lkq/kisspng-padlock-computer-icons-clip-art-handcuffs-5ad4bdbcb4ea09.4750372115238916447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1880" y="4221088"/>
            <a:ext cx="1584176" cy="232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60648"/>
            <a:ext cx="84969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 на замке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Логикус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изменил.</a:t>
            </a:r>
          </a:p>
          <a:p>
            <a:pPr>
              <a:lnSpc>
                <a:spcPct val="20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МОРЕ -  стало ОМРЕ. </a:t>
            </a:r>
          </a:p>
          <a:p>
            <a:pPr>
              <a:lnSpc>
                <a:spcPct val="20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Такую же перестановку он произвел в слове ГРУЗ.</a:t>
            </a:r>
          </a:p>
          <a:p>
            <a:pPr>
              <a:lnSpc>
                <a:spcPct val="20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у него получилось?</a:t>
            </a:r>
            <a:endParaRPr lang="ru-RU" sz="2800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3823381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РУЗГ    РЗГУ     ГУЗР     РГУЗ    ЗУГР     ЗГУР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5916" y="566124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РГУЗ</a:t>
            </a:r>
            <a:endParaRPr lang="ru-RU" b="1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72. +Kaempfert-Singleton-Snyder - Ojos De La Espano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813" y="5690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6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stor.nn2.ru/userfiles/data/ufiles/1/35/72/6357212.SUNDUCOK_SREDNIY-_AROMATIKA_VKUSOV-_DEREVO-__160_RU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9" r="49669"/>
          <a:stretch/>
        </p:blipFill>
        <p:spPr bwMode="auto">
          <a:xfrm>
            <a:off x="539552" y="285301"/>
            <a:ext cx="7632848" cy="599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57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cstor.nn2.ru/userfiles/data/ufiles/1/35/72/6357212.SUNDUCOK_SREDNIY-_AROMATIKA_VKUSOV-_DEREVO-__160_RU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2"/>
          <a:stretch/>
        </p:blipFill>
        <p:spPr bwMode="auto">
          <a:xfrm>
            <a:off x="1187624" y="332656"/>
            <a:ext cx="6264696" cy="621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tsdbklimovo.ru/wp-content/uploads/2017/05/kartinki-knigi-animashk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42" y="692697"/>
            <a:ext cx="3572049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17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4496401" cy="422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2160" y="4860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7435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4496401" cy="422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s-zametki.ru/wp-content/uploads/2019/03/Test-na-smekalku-i-soobrazitelnost-interesnyj-test-iz-7-voproso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05238"/>
            <a:ext cx="3753444" cy="19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8184" y="720316"/>
            <a:ext cx="1096888" cy="10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004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4496401" cy="422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2160" y="4860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8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dn2.static1-sima-land.com/items/3383217/3/700-n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3" r="24106" b="55491"/>
          <a:stretch/>
        </p:blipFill>
        <p:spPr bwMode="auto">
          <a:xfrm>
            <a:off x="3275856" y="692696"/>
            <a:ext cx="2910468" cy="29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klike.net/uploads/posts/2020-07/1593935167_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279" y="3573016"/>
            <a:ext cx="2081761" cy="22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94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36912"/>
            <a:ext cx="7632848" cy="186204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13800" b="1" spc="60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Молодцы!</a:t>
            </a:r>
            <a:endParaRPr lang="ru-RU" sz="13800" b="1" spc="600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14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4496401" cy="422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s-zametki.ru/wp-content/uploads/2019/03/Test-na-smekalku-i-soobrazitelnost-interesnyj-test-iz-7-voproso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05238"/>
            <a:ext cx="3753444" cy="19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8184" y="720316"/>
            <a:ext cx="1096888" cy="10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404664"/>
            <a:ext cx="74888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1 минуту найти на фотографии  не менее </a:t>
            </a:r>
          </a:p>
          <a:p>
            <a:pPr algn="just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изображений, в названии которых есть </a:t>
            </a:r>
          </a:p>
          <a:p>
            <a:pPr algn="ctr"/>
            <a:r>
              <a:rPr lang="ru-RU" sz="4800" dirty="0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ОДНА  И  ТА ЖЕ </a:t>
            </a:r>
            <a:r>
              <a:rPr lang="ru-RU" sz="4800" u="sng" dirty="0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СОГЛАСНАЯ БУКВА </a:t>
            </a:r>
            <a:endParaRPr lang="ru-RU" sz="4800" u="sng" dirty="0">
              <a:ln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3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" name="72. +Kaempfert-Singleton-Snyder - Ojos De La Espanol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9425" y="2319338"/>
            <a:ext cx="609600" cy="609600"/>
          </a:xfrm>
        </p:spPr>
      </p:pic>
      <p:pic>
        <p:nvPicPr>
          <p:cNvPr id="17412" name="Picture 2" descr="http://www.art-paysage.ru/files/Dorogakdomy-ku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16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273786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Подберите названия к изображениям так, чтобы все слова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НАЧИНАЛИСЬ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ОДНУ И ТУ ЖЕ БУКВУ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8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originals/6a/42/a4/6a42a481fd98b538c413419318a468d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/>
          <a:stretch/>
        </p:blipFill>
        <p:spPr bwMode="auto">
          <a:xfrm>
            <a:off x="0" y="-38874"/>
            <a:ext cx="4344000" cy="330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3.nat-geo.ru/images/2019/5/16/30a3d090b10548caba7276aeb53c2c76.max-1200x8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4" y="3268389"/>
            <a:ext cx="4355044" cy="35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.optlist.ru/i/33/06/15f4c45977407cf0-3306-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0" b="18523"/>
          <a:stretch/>
        </p:blipFill>
        <p:spPr bwMode="auto">
          <a:xfrm>
            <a:off x="4313932" y="3252384"/>
            <a:ext cx="5081556" cy="362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diabeticlink.org/wp-content/uploads/2021/02/15856275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000" y="-5317"/>
            <a:ext cx="4800000" cy="326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72. +Kaempfert-Singleton-Snyder - Ojos De La Espano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39200" y="6264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6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267</Words>
  <Application>Microsoft Office PowerPoint</Application>
  <PresentationFormat>Экран (4:3)</PresentationFormat>
  <Paragraphs>101</Paragraphs>
  <Slides>42</Slides>
  <Notes>2</Notes>
  <HiddenSlides>0</HiddenSlides>
  <MMClips>18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4_Тема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Рак Татьяна Валентиновна</dc:creator>
  <cp:lastModifiedBy>Рак Татьяна Валентиновна</cp:lastModifiedBy>
  <cp:revision>48</cp:revision>
  <dcterms:created xsi:type="dcterms:W3CDTF">2021-03-17T10:14:58Z</dcterms:created>
  <dcterms:modified xsi:type="dcterms:W3CDTF">2022-02-01T05:53:16Z</dcterms:modified>
</cp:coreProperties>
</file>